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60" r:id="rId6"/>
    <p:sldId id="261" r:id="rId7"/>
    <p:sldId id="263" r:id="rId8"/>
    <p:sldId id="264" r:id="rId9"/>
    <p:sldId id="265" r:id="rId10"/>
    <p:sldId id="266" r:id="rId11"/>
    <p:sldId id="283" r:id="rId12"/>
    <p:sldId id="279" r:id="rId13"/>
    <p:sldId id="282" r:id="rId14"/>
    <p:sldId id="281" r:id="rId15"/>
    <p:sldId id="280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F"/>
    <a:srgbClr val="0A2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35E5-4E11-E047-BDE1-1A2DE52F8068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A6A0-19EE-AB48-A099-38416CB7B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6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9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2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2B9F-8EF3-B041-888D-6A5A241F104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0614-EDC4-EC46-8566-71E9727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701720" y="5904498"/>
            <a:ext cx="204536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Meksička slikarica</a:t>
            </a:r>
          </a:p>
          <a:p>
            <a:pPr algn="ctr"/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1907. – 1954.</a:t>
            </a:r>
            <a:endParaRPr lang="hr-H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67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pic>
        <p:nvPicPr>
          <p:cNvPr id="5" name="Picture 4" descr="kahlo_monke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06" y="432566"/>
            <a:ext cx="4376679" cy="587115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980695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Naslikala je preko 50 autoportreta.</a:t>
            </a:r>
          </a:p>
        </p:txBody>
      </p:sp>
    </p:spTree>
    <p:extLst>
      <p:ext uri="{BB962C8B-B14F-4D97-AF65-F5344CB8AC3E}">
        <p14:creationId xmlns:p14="http://schemas.microsoft.com/office/powerpoint/2010/main" val="154661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980695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Naslikala je preko 50 autoportreta.</a:t>
            </a:r>
          </a:p>
        </p:txBody>
      </p:sp>
      <p:pic>
        <p:nvPicPr>
          <p:cNvPr id="18" name="Picture 6" descr="E:\IWA PIWA\2.C\Frida Khalo\khalo a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5" y="814388"/>
            <a:ext cx="4095750" cy="522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61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980695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Naslikala je preko 50 autoportreta.</a:t>
            </a:r>
          </a:p>
        </p:txBody>
      </p:sp>
      <p:pic>
        <p:nvPicPr>
          <p:cNvPr id="1026" name="Picture 2" descr="E:\IWA PIWA\2.C\Frida Khalo\khalo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1868488"/>
            <a:ext cx="2371725" cy="3121025"/>
          </a:xfrm>
          <a:prstGeom prst="rect">
            <a:avLst/>
          </a:prstGeom>
          <a:noFill/>
        </p:spPr>
      </p:pic>
      <p:pic>
        <p:nvPicPr>
          <p:cNvPr id="1027" name="Picture 3" descr="E:\IWA PIWA\2.C\Frida Khalo\khalo 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38" y="631171"/>
            <a:ext cx="4048125" cy="505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61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980695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Naslikala je preko 50 autoportreta.</a:t>
            </a:r>
          </a:p>
        </p:txBody>
      </p:sp>
      <p:pic>
        <p:nvPicPr>
          <p:cNvPr id="11" name="Picture 2" descr="E:\IWA PIWA\2.C\Frida Khalo\khalo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0777" y="464157"/>
            <a:ext cx="4095807" cy="5389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61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980695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Naslikala je preko 50 autoportreta.</a:t>
            </a:r>
          </a:p>
        </p:txBody>
      </p:sp>
      <p:pic>
        <p:nvPicPr>
          <p:cNvPr id="11" name="Picture 4" descr="E:\IWA PIWA\2.C\Frida Khalo\khalo a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971" y="400575"/>
            <a:ext cx="3975001" cy="545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61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980695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Naslikala je preko 50 autoportreta.</a:t>
            </a:r>
          </a:p>
        </p:txBody>
      </p:sp>
      <p:pic>
        <p:nvPicPr>
          <p:cNvPr id="11" name="Picture 5" descr="E:\IWA PIWA\2.C\Frida Khalo\khalo ap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9714" y="669599"/>
            <a:ext cx="4253109" cy="5311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61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pic>
        <p:nvPicPr>
          <p:cNvPr id="32770" name="Picture 2" descr="E:\IWA PIWA\2.C\Frida Khalo\Fr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6896" y="1355"/>
            <a:ext cx="6547104" cy="2771117"/>
          </a:xfrm>
          <a:prstGeom prst="rect">
            <a:avLst/>
          </a:prstGeom>
          <a:noFill/>
        </p:spPr>
      </p:pic>
      <p:pic>
        <p:nvPicPr>
          <p:cNvPr id="32771" name="Picture 3" descr="E:\IWA PIWA\2.C\Frida Khalo\F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6896" y="2319750"/>
            <a:ext cx="3212921" cy="4538250"/>
          </a:xfrm>
          <a:prstGeom prst="rect">
            <a:avLst/>
          </a:prstGeom>
          <a:noFill/>
        </p:spPr>
      </p:pic>
      <p:pic>
        <p:nvPicPr>
          <p:cNvPr id="32772" name="Picture 4" descr="E:\IWA PIWA\2.C\Frida Khalo\frida 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9985" y="2319749"/>
            <a:ext cx="3424015" cy="4857821"/>
          </a:xfrm>
          <a:prstGeom prst="rect">
            <a:avLst/>
          </a:prstGeom>
          <a:noFill/>
        </p:spPr>
      </p:pic>
      <p:pic>
        <p:nvPicPr>
          <p:cNvPr id="32773" name="Picture 5" descr="E:\IWA PIWA\2.C\Frida Khalo\Frida k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34868"/>
            <a:ext cx="2596896" cy="3627410"/>
          </a:xfrm>
          <a:prstGeom prst="rect">
            <a:avLst/>
          </a:prstGeom>
          <a:noFill/>
        </p:spPr>
      </p:pic>
      <p:pic>
        <p:nvPicPr>
          <p:cNvPr id="32774" name="Picture 6" descr="E:\IWA PIWA\2.C\Frida Khalo\Frida Kha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55"/>
            <a:ext cx="2596896" cy="3833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61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167" y="5693427"/>
            <a:ext cx="785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/>
                <a:cs typeface="Comic Sans MS"/>
              </a:rPr>
              <a:t>Frida</a:t>
            </a:r>
            <a:r>
              <a:rPr lang="en-US" sz="2400" dirty="0">
                <a:latin typeface="Comic Sans MS"/>
                <a:cs typeface="Comic Sans MS"/>
              </a:rPr>
              <a:t> Kahlo </a:t>
            </a:r>
            <a:r>
              <a:rPr lang="en-US" sz="2400" dirty="0" err="1">
                <a:latin typeface="Comic Sans MS"/>
                <a:cs typeface="Comic Sans MS"/>
              </a:rPr>
              <a:t>nació</a:t>
            </a:r>
            <a:r>
              <a:rPr lang="en-US" sz="2400" dirty="0">
                <a:latin typeface="Comic Sans MS"/>
                <a:cs typeface="Comic Sans MS"/>
              </a:rPr>
              <a:t> en México el 6 de Julio de 1907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6" name="Picture 5" descr="58186_10151450076002426_131059925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52" y="869088"/>
            <a:ext cx="3466497" cy="4521517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2702943" y="5754982"/>
            <a:ext cx="5485093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</a:t>
            </a:r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ođena u Mexicu 6.7.1907.</a:t>
            </a:r>
          </a:p>
        </p:txBody>
      </p:sp>
    </p:spTree>
    <p:extLst>
      <p:ext uri="{BB962C8B-B14F-4D97-AF65-F5344CB8AC3E}">
        <p14:creationId xmlns:p14="http://schemas.microsoft.com/office/powerpoint/2010/main" val="78928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062" y="5100419"/>
            <a:ext cx="72431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Frida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Kahlo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tenía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cinco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hermanas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En la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foto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solo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aparecen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cuatro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hermanas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¿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Puedes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encontrar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Frida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?</a:t>
            </a:r>
          </a:p>
        </p:txBody>
      </p:sp>
      <p:pic>
        <p:nvPicPr>
          <p:cNvPr id="3" name="Picture 2" descr="gallery_friends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96" y="613427"/>
            <a:ext cx="3327288" cy="412048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1440873" y="5456549"/>
            <a:ext cx="6317672" cy="84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3810459" y="4992036"/>
            <a:ext cx="343103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Imala je 4 sestre.</a:t>
            </a:r>
          </a:p>
          <a:p>
            <a:pPr algn="ctr"/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Možeš li prepoznati </a:t>
            </a:r>
            <a:r>
              <a:rPr lang="hr-H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Fridu</a:t>
            </a:r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hr-H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61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888" y="5853719"/>
            <a:ext cx="549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Esta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es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Frida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cuando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tenía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años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2" name="Picture 1" descr="f95b678f4fc7f891c5f9a891e24dab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95" y="1287082"/>
            <a:ext cx="5736991" cy="4292305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900887" y="5910986"/>
            <a:ext cx="5137221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Frida</a:t>
            </a:r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s 4 godine.</a:t>
            </a:r>
          </a:p>
        </p:txBody>
      </p:sp>
    </p:spTree>
    <p:extLst>
      <p:ext uri="{BB962C8B-B14F-4D97-AF65-F5344CB8AC3E}">
        <p14:creationId xmlns:p14="http://schemas.microsoft.com/office/powerpoint/2010/main" val="421609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664" y="5487087"/>
            <a:ext cx="7929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Frida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Kahlo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sufrió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accidente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en un bus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cuando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tenía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18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años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6" name="Picture 5" descr="fridabrush.1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744220"/>
            <a:ext cx="5905500" cy="4399597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048877" y="5487087"/>
            <a:ext cx="7046245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18 godina doživjela je strašnu saobraćajnu nesreću s autobusom.</a:t>
            </a:r>
          </a:p>
          <a:p>
            <a:pPr algn="ctr"/>
            <a:endParaRPr lang="hr-H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r-H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69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595" y="5693426"/>
            <a:ext cx="1170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Después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del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accidente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en el bus,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Frida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pintó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mucho.</a:t>
            </a:r>
          </a:p>
        </p:txBody>
      </p:sp>
      <p:pic>
        <p:nvPicPr>
          <p:cNvPr id="2" name="Picture 1" descr="FridaKahloPaintingInB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054269"/>
            <a:ext cx="6854680" cy="419506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894731" y="5693426"/>
            <a:ext cx="7573716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Oporavljajući se u bolnici nakon brojnih operacija – puno je slikala</a:t>
            </a:r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35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pic>
        <p:nvPicPr>
          <p:cNvPr id="2" name="Picture 1" descr="viva_la_vid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30" y="1028133"/>
            <a:ext cx="6350000" cy="467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880" y="5932565"/>
            <a:ext cx="83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A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Frida</a:t>
            </a:r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 le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gustaba</a:t>
            </a:r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pintar</a:t>
            </a:r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sobre</a:t>
            </a:r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cosas</a:t>
            </a:r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reales</a:t>
            </a:r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sus</a:t>
            </a:r>
            <a:r>
              <a:rPr lang="en-US" sz="2000" dirty="0">
                <a:solidFill>
                  <a:srgbClr val="000000"/>
                </a:solidFill>
                <a:latin typeface="MGLWriteWell"/>
                <a:cs typeface="MGLWriteWel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GLWriteWell"/>
                <a:cs typeface="MGLWriteWell"/>
              </a:rPr>
              <a:t>sentimientos</a:t>
            </a:r>
            <a:r>
              <a:rPr lang="en-US" sz="2400" dirty="0">
                <a:solidFill>
                  <a:srgbClr val="000000"/>
                </a:solidFill>
                <a:latin typeface="MGLWriteWell"/>
                <a:cs typeface="MGLWriteWell"/>
              </a:rPr>
              <a:t>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38880" y="5758372"/>
            <a:ext cx="763832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Voljela je izražavati svoje osjećaje slikanjem i slikala je  sve što ju okružuje.</a:t>
            </a:r>
          </a:p>
        </p:txBody>
      </p:sp>
    </p:spTree>
    <p:extLst>
      <p:ext uri="{BB962C8B-B14F-4D97-AF65-F5344CB8AC3E}">
        <p14:creationId xmlns:p14="http://schemas.microsoft.com/office/powerpoint/2010/main" val="276272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pic>
        <p:nvPicPr>
          <p:cNvPr id="3" name="Picture 2" descr="frida20kahlo20self-portrait20with20monkey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1801704" y="259320"/>
            <a:ext cx="5221891" cy="6054833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880682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Često je slikala samu 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gledajući se u ogledalo.</a:t>
            </a:r>
          </a:p>
        </p:txBody>
      </p:sp>
    </p:spTree>
    <p:extLst>
      <p:ext uri="{BB962C8B-B14F-4D97-AF65-F5344CB8AC3E}">
        <p14:creationId xmlns:p14="http://schemas.microsoft.com/office/powerpoint/2010/main" val="1633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ida 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"/>
            <a:ext cx="9144000" cy="6856645"/>
          </a:xfrm>
          <a:prstGeom prst="rect">
            <a:avLst/>
          </a:prstGeom>
        </p:spPr>
      </p:pic>
      <p:pic>
        <p:nvPicPr>
          <p:cNvPr id="2" name="Picture 1" descr="frida-kahlo-self-portrait-with-thorn-necklace-194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18" y="397882"/>
            <a:ext cx="4105458" cy="609973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209857" y="5880682"/>
            <a:ext cx="532956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Takve slike zovemo autoportreti.</a:t>
            </a:r>
          </a:p>
        </p:txBody>
      </p:sp>
    </p:spTree>
    <p:extLst>
      <p:ext uri="{BB962C8B-B14F-4D97-AF65-F5344CB8AC3E}">
        <p14:creationId xmlns:p14="http://schemas.microsoft.com/office/powerpoint/2010/main" val="115564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195</Words>
  <Application>Microsoft Office PowerPoint</Application>
  <PresentationFormat>Prikaz na zaslonu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MGLWriteWell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cgomezkramer</dc:creator>
  <cp:lastModifiedBy>Mihaela Krivak</cp:lastModifiedBy>
  <cp:revision>31</cp:revision>
  <cp:lastPrinted>2013-05-07T15:17:32Z</cp:lastPrinted>
  <dcterms:created xsi:type="dcterms:W3CDTF">2013-05-07T13:56:22Z</dcterms:created>
  <dcterms:modified xsi:type="dcterms:W3CDTF">2021-11-04T23:18:04Z</dcterms:modified>
</cp:coreProperties>
</file>