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8" r:id="rId3"/>
    <p:sldId id="262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2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3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67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093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7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0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9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5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FD18-98F9-BE4B-8F8B-57E5A82783FB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5B5FE90-F1AB-044B-8879-CFD6EA66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2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559" y="2404534"/>
            <a:ext cx="6782938" cy="1646302"/>
          </a:xfrm>
        </p:spPr>
        <p:txBody>
          <a:bodyPr/>
          <a:lstStyle/>
          <a:p>
            <a:r>
              <a:rPr lang="hr-HR" sz="3200" cap="all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hr-HR" sz="3200" i="1" cap="all" dirty="0">
                <a:solidFill>
                  <a:schemeClr val="accent1">
                    <a:lumMod val="50000"/>
                  </a:schemeClr>
                </a:solidFill>
              </a:rPr>
              <a:t>U svijetu likovnih umjetnika”</a:t>
            </a:r>
            <a:br>
              <a:rPr lang="hr-HR" sz="3200" cap="al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all" dirty="0">
                <a:solidFill>
                  <a:schemeClr val="accent1">
                    <a:lumMod val="50000"/>
                  </a:schemeClr>
                </a:solidFill>
              </a:rPr>
              <a:t>Alma Thomas</a:t>
            </a:r>
          </a:p>
        </p:txBody>
      </p:sp>
    </p:spTree>
    <p:extLst>
      <p:ext uri="{BB962C8B-B14F-4D97-AF65-F5344CB8AC3E}">
        <p14:creationId xmlns:p14="http://schemas.microsoft.com/office/powerpoint/2010/main" val="259403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Alma Thomas</a:t>
            </a:r>
          </a:p>
        </p:txBody>
      </p:sp>
      <p:pic>
        <p:nvPicPr>
          <p:cNvPr id="4" name="Content Placeholder 3" descr="almathomas_portrait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17"/>
          <a:stretch/>
        </p:blipFill>
        <p:spPr>
          <a:xfrm>
            <a:off x="551280" y="1552847"/>
            <a:ext cx="4171058" cy="5028648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74978" y="1720474"/>
            <a:ext cx="3891791" cy="4724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r-HR" sz="3600" dirty="0"/>
              <a:t> </a:t>
            </a:r>
            <a:r>
              <a:rPr lang="hr-HR" sz="3600" cap="small" dirty="0">
                <a:solidFill>
                  <a:srgbClr val="690B41"/>
                </a:solidFill>
              </a:rPr>
              <a:t>rođena </a:t>
            </a:r>
            <a:r>
              <a:rPr lang="en-US" sz="3600" cap="small" dirty="0">
                <a:solidFill>
                  <a:srgbClr val="690B41"/>
                </a:solidFill>
              </a:rPr>
              <a:t>1891</a:t>
            </a:r>
            <a:r>
              <a:rPr lang="hr-HR" sz="3600" cap="small" dirty="0">
                <a:solidFill>
                  <a:srgbClr val="690B41"/>
                </a:solidFill>
              </a:rPr>
              <a:t>.</a:t>
            </a:r>
            <a:r>
              <a:rPr lang="en-US" sz="3600" cap="small" dirty="0">
                <a:solidFill>
                  <a:srgbClr val="690B41"/>
                </a:solidFill>
              </a:rPr>
              <a:t> </a:t>
            </a:r>
            <a:r>
              <a:rPr lang="hr-HR" sz="3600" cap="small" dirty="0">
                <a:solidFill>
                  <a:srgbClr val="690B41"/>
                </a:solidFill>
              </a:rPr>
              <a:t>g.</a:t>
            </a:r>
            <a:br>
              <a:rPr lang="en-US" sz="3600" cap="small" dirty="0">
                <a:solidFill>
                  <a:srgbClr val="690B41"/>
                </a:solidFill>
              </a:rPr>
            </a:br>
            <a:endParaRPr lang="en-US" sz="3600" cap="small" dirty="0">
              <a:solidFill>
                <a:srgbClr val="690B4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small" dirty="0">
                <a:solidFill>
                  <a:srgbClr val="690B41"/>
                </a:solidFill>
              </a:rPr>
              <a:t> vidi prirodu kao raznobojni apstraktni mozaik</a:t>
            </a:r>
            <a:br>
              <a:rPr lang="en-US" sz="3600" cap="small" dirty="0">
                <a:solidFill>
                  <a:srgbClr val="690B41"/>
                </a:solidFill>
              </a:rPr>
            </a:br>
            <a:endParaRPr lang="en-US" sz="3600" cap="small" dirty="0">
              <a:solidFill>
                <a:srgbClr val="690B4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small" dirty="0">
                <a:solidFill>
                  <a:srgbClr val="690B41"/>
                </a:solidFill>
              </a:rPr>
              <a:t> poznata po jedinstvenom stilu slikanja - </a:t>
            </a:r>
            <a:r>
              <a:rPr lang="hr-HR" sz="2600" dirty="0"/>
              <a:t>velike, apstraktne slike ispunjene uzorcima svijetlih boja</a:t>
            </a:r>
            <a:endParaRPr lang="en-US" sz="2600" cap="small" dirty="0">
              <a:solidFill>
                <a:srgbClr val="690B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6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ringtime-in-washington-1971.jpg!Pinterest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628" y="0"/>
            <a:ext cx="6771378" cy="67955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4553" y="58734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solidFill>
                  <a:srgbClr val="690B41"/>
                </a:solidFill>
              </a:rPr>
              <a:t>Proljeće u Washingtonu</a:t>
            </a:r>
            <a:endParaRPr lang="en-US" dirty="0">
              <a:solidFill>
                <a:srgbClr val="690B41"/>
              </a:solidFill>
            </a:endParaRPr>
          </a:p>
          <a:p>
            <a:r>
              <a:rPr lang="en-US" dirty="0">
                <a:solidFill>
                  <a:srgbClr val="690B41"/>
                </a:solidFill>
              </a:rPr>
              <a:t>Alma </a:t>
            </a:r>
            <a:r>
              <a:rPr lang="en-US" dirty="0" err="1">
                <a:solidFill>
                  <a:srgbClr val="690B41"/>
                </a:solidFill>
              </a:rPr>
              <a:t>Woodsey</a:t>
            </a:r>
            <a:r>
              <a:rPr lang="en-US" dirty="0">
                <a:solidFill>
                  <a:srgbClr val="690B41"/>
                </a:solidFill>
              </a:rPr>
              <a:t> Thomas · 1971</a:t>
            </a:r>
          </a:p>
        </p:txBody>
      </p:sp>
    </p:spTree>
    <p:extLst>
      <p:ext uri="{BB962C8B-B14F-4D97-AF65-F5344CB8AC3E}">
        <p14:creationId xmlns:p14="http://schemas.microsoft.com/office/powerpoint/2010/main" val="170023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21268" y="436656"/>
            <a:ext cx="4183372" cy="51455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744" y="5865433"/>
            <a:ext cx="3233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690B41"/>
                </a:solidFill>
              </a:rPr>
              <a:t>Slijetanje </a:t>
            </a:r>
            <a:r>
              <a:rPr lang="en-US" dirty="0">
                <a:solidFill>
                  <a:srgbClr val="690B41"/>
                </a:solidFill>
              </a:rPr>
              <a:t>Apollo 13,</a:t>
            </a:r>
          </a:p>
          <a:p>
            <a:r>
              <a:rPr lang="en-US" dirty="0">
                <a:solidFill>
                  <a:srgbClr val="690B41"/>
                </a:solidFill>
              </a:rPr>
              <a:t>Alma </a:t>
            </a:r>
            <a:r>
              <a:rPr lang="en-US" dirty="0" err="1">
                <a:solidFill>
                  <a:srgbClr val="690B41"/>
                </a:solidFill>
              </a:rPr>
              <a:t>Woodsey</a:t>
            </a:r>
            <a:r>
              <a:rPr lang="en-US" dirty="0">
                <a:solidFill>
                  <a:srgbClr val="690B41"/>
                </a:solidFill>
              </a:rPr>
              <a:t> Thomas - 1970</a:t>
            </a:r>
          </a:p>
        </p:txBody>
      </p:sp>
    </p:spTree>
    <p:extLst>
      <p:ext uri="{BB962C8B-B14F-4D97-AF65-F5344CB8AC3E}">
        <p14:creationId xmlns:p14="http://schemas.microsoft.com/office/powerpoint/2010/main" val="54308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almawoodsey-thom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121" y="-35440"/>
            <a:ext cx="6965247" cy="6893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1990" y="59711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solidFill>
                  <a:srgbClr val="690B41"/>
                </a:solidFill>
              </a:rPr>
              <a:t>Uskrsnuće</a:t>
            </a:r>
            <a:endParaRPr lang="en-US" dirty="0">
              <a:solidFill>
                <a:srgbClr val="690B41"/>
              </a:solidFill>
            </a:endParaRPr>
          </a:p>
          <a:p>
            <a:r>
              <a:rPr lang="en-US" dirty="0">
                <a:solidFill>
                  <a:srgbClr val="690B41"/>
                </a:solidFill>
              </a:rPr>
              <a:t>Alma </a:t>
            </a:r>
            <a:r>
              <a:rPr lang="en-US" dirty="0" err="1">
                <a:solidFill>
                  <a:srgbClr val="690B41"/>
                </a:solidFill>
              </a:rPr>
              <a:t>Woodsey</a:t>
            </a:r>
            <a:r>
              <a:rPr lang="en-US" dirty="0">
                <a:solidFill>
                  <a:srgbClr val="690B41"/>
                </a:solidFill>
              </a:rPr>
              <a:t> Thomas · 1966</a:t>
            </a:r>
          </a:p>
        </p:txBody>
      </p:sp>
    </p:spTree>
    <p:extLst>
      <p:ext uri="{BB962C8B-B14F-4D97-AF65-F5344CB8AC3E}">
        <p14:creationId xmlns:p14="http://schemas.microsoft.com/office/powerpoint/2010/main" val="360991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661" y="457195"/>
            <a:ext cx="9078339" cy="5500048"/>
          </a:xfrm>
        </p:spPr>
      </p:pic>
      <p:sp>
        <p:nvSpPr>
          <p:cNvPr id="5" name="Rectangle 2"/>
          <p:cNvSpPr>
            <a:spLocks noGrp="1"/>
          </p:cNvSpPr>
          <p:nvPr>
            <p:ph type="body" sz="half" idx="2"/>
          </p:nvPr>
        </p:nvSpPr>
        <p:spPr>
          <a:xfrm>
            <a:off x="609599" y="5957243"/>
            <a:ext cx="6347714" cy="7745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800" dirty="0">
                <a:solidFill>
                  <a:srgbClr val="690B41"/>
                </a:solidFill>
              </a:rPr>
              <a:t>Jesensko lišće leprša na povjetarcu</a:t>
            </a:r>
          </a:p>
          <a:p>
            <a:r>
              <a:rPr lang="en-US" sz="1800" dirty="0">
                <a:solidFill>
                  <a:srgbClr val="690B41"/>
                </a:solidFill>
              </a:rPr>
              <a:t>Alma </a:t>
            </a:r>
            <a:r>
              <a:rPr lang="en-US" sz="1800" dirty="0" err="1">
                <a:solidFill>
                  <a:srgbClr val="690B41"/>
                </a:solidFill>
              </a:rPr>
              <a:t>Woodsey</a:t>
            </a:r>
            <a:r>
              <a:rPr lang="en-US" sz="1800" dirty="0">
                <a:solidFill>
                  <a:srgbClr val="690B41"/>
                </a:solidFill>
              </a:rPr>
              <a:t> Thomas · 19</a:t>
            </a:r>
            <a:r>
              <a:rPr lang="hr-HR" sz="1800" dirty="0">
                <a:solidFill>
                  <a:srgbClr val="690B41"/>
                </a:solidFill>
              </a:rPr>
              <a:t>73.</a:t>
            </a:r>
            <a:endParaRPr lang="en-US" sz="1800" dirty="0">
              <a:solidFill>
                <a:srgbClr val="690B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1794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49</Words>
  <Application>Microsoft Office PowerPoint</Application>
  <PresentationFormat>Prikaz na zaslonu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Faseta</vt:lpstr>
      <vt:lpstr>„U svijetu likovnih umjetnika” Alma Thomas</vt:lpstr>
      <vt:lpstr>Alma Thomas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 Thomas</dc:title>
  <dc:creator>Zizi</dc:creator>
  <cp:lastModifiedBy>Sanny 1402</cp:lastModifiedBy>
  <cp:revision>12</cp:revision>
  <dcterms:created xsi:type="dcterms:W3CDTF">2017-02-27T15:59:06Z</dcterms:created>
  <dcterms:modified xsi:type="dcterms:W3CDTF">2019-08-31T20:23:50Z</dcterms:modified>
</cp:coreProperties>
</file>