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8" r:id="rId5"/>
    <p:sldId id="266" r:id="rId6"/>
    <p:sldId id="265" r:id="rId7"/>
    <p:sldId id="263" r:id="rId8"/>
    <p:sldId id="267" r:id="rId9"/>
    <p:sldId id="264" r:id="rId10"/>
    <p:sldId id="262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1050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7F65D-CBB6-4D7E-A672-ACF507813BD0}" type="datetimeFigureOut">
              <a:rPr lang="hr-HR" smtClean="0"/>
              <a:t>28.9.2021.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31BD-8681-4F0F-BEA4-BAC0F612ED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738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7F65D-CBB6-4D7E-A672-ACF507813BD0}" type="datetimeFigureOut">
              <a:rPr lang="hr-HR" smtClean="0"/>
              <a:t>28.9.2021.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31BD-8681-4F0F-BEA4-BAC0F612ED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0405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7F65D-CBB6-4D7E-A672-ACF507813BD0}" type="datetimeFigureOut">
              <a:rPr lang="hr-HR" smtClean="0"/>
              <a:t>28.9.2021.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31BD-8681-4F0F-BEA4-BAC0F612ED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4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7F65D-CBB6-4D7E-A672-ACF507813BD0}" type="datetimeFigureOut">
              <a:rPr lang="hr-HR" smtClean="0"/>
              <a:t>28.9.2021.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31BD-8681-4F0F-BEA4-BAC0F612ED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3044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7F65D-CBB6-4D7E-A672-ACF507813BD0}" type="datetimeFigureOut">
              <a:rPr lang="hr-HR" smtClean="0"/>
              <a:t>28.9.2021.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31BD-8681-4F0F-BEA4-BAC0F612ED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6992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7F65D-CBB6-4D7E-A672-ACF507813BD0}" type="datetimeFigureOut">
              <a:rPr lang="hr-HR" smtClean="0"/>
              <a:t>28.9.2021.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31BD-8681-4F0F-BEA4-BAC0F612ED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330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7F65D-CBB6-4D7E-A672-ACF507813BD0}" type="datetimeFigureOut">
              <a:rPr lang="hr-HR" smtClean="0"/>
              <a:t>28.9.2021.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31BD-8681-4F0F-BEA4-BAC0F612ED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0042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7F65D-CBB6-4D7E-A672-ACF507813BD0}" type="datetimeFigureOut">
              <a:rPr lang="hr-HR" smtClean="0"/>
              <a:t>28.9.2021.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31BD-8681-4F0F-BEA4-BAC0F612ED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1416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7F65D-CBB6-4D7E-A672-ACF507813BD0}" type="datetimeFigureOut">
              <a:rPr lang="hr-HR" smtClean="0"/>
              <a:t>28.9.2021.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31BD-8681-4F0F-BEA4-BAC0F612ED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3838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7F65D-CBB6-4D7E-A672-ACF507813BD0}" type="datetimeFigureOut">
              <a:rPr lang="hr-HR" smtClean="0"/>
              <a:t>28.9.2021.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31BD-8681-4F0F-BEA4-BAC0F612ED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0290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7F65D-CBB6-4D7E-A672-ACF507813BD0}" type="datetimeFigureOut">
              <a:rPr lang="hr-HR" smtClean="0"/>
              <a:t>28.9.2021.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31BD-8681-4F0F-BEA4-BAC0F612ED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4497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7F65D-CBB6-4D7E-A672-ACF507813BD0}" type="datetimeFigureOut">
              <a:rPr lang="hr-HR" smtClean="0"/>
              <a:t>28.9.2021.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831BD-8681-4F0F-BEA4-BAC0F612ED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431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29748" y="633551"/>
            <a:ext cx="6858000" cy="1655762"/>
          </a:xfrm>
        </p:spPr>
        <p:txBody>
          <a:bodyPr>
            <a:normAutofit/>
          </a:bodyPr>
          <a:lstStyle/>
          <a:p>
            <a:r>
              <a:rPr lang="hr-HR" sz="4400" dirty="0">
                <a:latin typeface="Britannic Bold" panose="020B0903060703020204" pitchFamily="34" charset="0"/>
              </a:rPr>
              <a:t>UPOZNAJEMO SLAVNE SLIKARE</a:t>
            </a:r>
          </a:p>
        </p:txBody>
      </p:sp>
      <p:pic>
        <p:nvPicPr>
          <p:cNvPr id="1028" name="Picture 4" descr="https://s-media-cache-ak0.pinimg.com/originals/29/9a/e1/299ae18345219af339b788367041fe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025" y="2107043"/>
            <a:ext cx="3144769" cy="44474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02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148" name="Picture 4" descr="Slikovni rezultat za mondri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887" y="3816671"/>
            <a:ext cx="4205909" cy="280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Slikovni rezultat za mondrian kompozici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513" y="365126"/>
            <a:ext cx="2339837" cy="331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Slikovni rezultat za mondrian kompozicij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65126"/>
            <a:ext cx="3312475" cy="322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75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4338" name="Picture 2" descr="Slikovni rezultat za mondrian piet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" y="223595"/>
            <a:ext cx="9134805" cy="613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363607" y="365126"/>
            <a:ext cx="4367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err="1">
                <a:solidFill>
                  <a:schemeClr val="bg1"/>
                </a:solidFill>
              </a:rPr>
              <a:t>Piet</a:t>
            </a:r>
            <a:r>
              <a:rPr lang="hr-HR" sz="3200" dirty="0">
                <a:solidFill>
                  <a:schemeClr val="bg1"/>
                </a:solidFill>
              </a:rPr>
              <a:t> Mondrian</a:t>
            </a:r>
          </a:p>
        </p:txBody>
      </p:sp>
    </p:spTree>
    <p:extLst>
      <p:ext uri="{BB962C8B-B14F-4D97-AF65-F5344CB8AC3E}">
        <p14:creationId xmlns:p14="http://schemas.microsoft.com/office/powerpoint/2010/main" val="812971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53140" y="2160103"/>
            <a:ext cx="7901195" cy="401685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000" dirty="0"/>
              <a:t>nizozemski slikar</a:t>
            </a:r>
          </a:p>
          <a:p>
            <a:pPr>
              <a:lnSpc>
                <a:spcPct val="150000"/>
              </a:lnSpc>
            </a:pPr>
            <a:r>
              <a:rPr lang="hr-HR" sz="2000" dirty="0"/>
              <a:t>trebao je postati profesor crtanja, no ipak se odlučio za slikanje</a:t>
            </a:r>
          </a:p>
          <a:p>
            <a:pPr>
              <a:lnSpc>
                <a:spcPct val="150000"/>
              </a:lnSpc>
            </a:pPr>
            <a:endParaRPr lang="hr-HR" sz="2000" dirty="0"/>
          </a:p>
        </p:txBody>
      </p:sp>
      <p:pic>
        <p:nvPicPr>
          <p:cNvPr id="2050" name="Picture 2" descr="Slikovni rezultat za piet mondr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40" y="510830"/>
            <a:ext cx="10287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1815548" y="931300"/>
            <a:ext cx="6202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err="1"/>
              <a:t>Piet</a:t>
            </a:r>
            <a:r>
              <a:rPr lang="hr-HR" sz="3600" dirty="0"/>
              <a:t> Mondrian </a:t>
            </a:r>
            <a:r>
              <a:rPr lang="hr-HR" sz="2800" dirty="0"/>
              <a:t>(1872. – 1944.)</a:t>
            </a:r>
            <a:endParaRPr lang="hr-HR" sz="3600" dirty="0"/>
          </a:p>
        </p:txBody>
      </p:sp>
      <p:pic>
        <p:nvPicPr>
          <p:cNvPr id="2052" name="Picture 4" descr="Datoteka:Mondriaan huis Amersfoort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96" y="3392126"/>
            <a:ext cx="4134679" cy="31602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utnik 5"/>
          <p:cNvSpPr/>
          <p:nvPr/>
        </p:nvSpPr>
        <p:spPr>
          <a:xfrm>
            <a:off x="5398139" y="5629060"/>
            <a:ext cx="29141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i="1" dirty="0" err="1">
                <a:solidFill>
                  <a:srgbClr val="252525"/>
                </a:solidFill>
                <a:latin typeface="Arial" panose="020B0604020202020204" pitchFamily="34" charset="0"/>
              </a:rPr>
              <a:t>Mondrianova</a:t>
            </a:r>
            <a:r>
              <a:rPr lang="hr-HR" i="1" dirty="0">
                <a:solidFill>
                  <a:srgbClr val="252525"/>
                </a:solidFill>
                <a:latin typeface="Arial" panose="020B0604020202020204" pitchFamily="34" charset="0"/>
              </a:rPr>
              <a:t> rodna kuća u </a:t>
            </a:r>
            <a:r>
              <a:rPr lang="hr-HR" i="1" dirty="0" err="1">
                <a:solidFill>
                  <a:srgbClr val="252525"/>
                </a:solidFill>
                <a:latin typeface="Arial" panose="020B0604020202020204" pitchFamily="34" charset="0"/>
              </a:rPr>
              <a:t>Amersfoortu</a:t>
            </a:r>
            <a:r>
              <a:rPr lang="hr-HR" i="1" dirty="0">
                <a:solidFill>
                  <a:srgbClr val="252525"/>
                </a:solidFill>
                <a:latin typeface="Arial" panose="020B0604020202020204" pitchFamily="34" charset="0"/>
              </a:rPr>
              <a:t> koja je danas pretvorena u muzej.</a:t>
            </a:r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val="3249926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53141" y="2160103"/>
            <a:ext cx="4045364" cy="401685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r-HR" sz="2000" dirty="0"/>
              <a:t>u početku koristi motive</a:t>
            </a:r>
          </a:p>
          <a:p>
            <a:pPr>
              <a:lnSpc>
                <a:spcPct val="150000"/>
              </a:lnSpc>
            </a:pPr>
            <a:r>
              <a:rPr lang="hr-HR" sz="2000" dirty="0"/>
              <a:t>kasnije slika apstraktne slike</a:t>
            </a:r>
          </a:p>
          <a:p>
            <a:pPr>
              <a:lnSpc>
                <a:spcPct val="150000"/>
              </a:lnSpc>
            </a:pPr>
            <a:r>
              <a:rPr lang="hr-HR" sz="2000" dirty="0"/>
              <a:t>u slikama je koristio slobodan i smiren ritam obojenih </a:t>
            </a:r>
            <a:r>
              <a:rPr lang="hr-HR" sz="2000" b="1" dirty="0"/>
              <a:t>kvadrata</a:t>
            </a:r>
            <a:r>
              <a:rPr lang="hr-HR" sz="2000" dirty="0"/>
              <a:t> i </a:t>
            </a:r>
            <a:r>
              <a:rPr lang="hr-HR" sz="2000" b="1" dirty="0"/>
              <a:t>pravokutnika</a:t>
            </a:r>
            <a:r>
              <a:rPr lang="hr-HR" sz="2000" dirty="0"/>
              <a:t> obrubljenih crnim linijama</a:t>
            </a:r>
          </a:p>
          <a:p>
            <a:pPr>
              <a:lnSpc>
                <a:spcPct val="150000"/>
              </a:lnSpc>
            </a:pPr>
            <a:r>
              <a:rPr lang="hr-HR" sz="2000" dirty="0"/>
              <a:t>boje je sveo na tri osnovne: žutu, plavu i crvenu. </a:t>
            </a:r>
            <a:endParaRPr lang="hr-HR" sz="1600" dirty="0"/>
          </a:p>
          <a:p>
            <a:pPr>
              <a:lnSpc>
                <a:spcPct val="150000"/>
              </a:lnSpc>
            </a:pPr>
            <a:endParaRPr lang="hr-HR" sz="2000" dirty="0"/>
          </a:p>
          <a:p>
            <a:pPr>
              <a:lnSpc>
                <a:spcPct val="150000"/>
              </a:lnSpc>
            </a:pPr>
            <a:endParaRPr lang="hr-HR" sz="2000" dirty="0"/>
          </a:p>
        </p:txBody>
      </p:sp>
      <p:pic>
        <p:nvPicPr>
          <p:cNvPr id="2050" name="Picture 2" descr="Slikovni rezultat za piet mondr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40" y="510830"/>
            <a:ext cx="10287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1815548" y="931300"/>
            <a:ext cx="6202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err="1"/>
              <a:t>Piet</a:t>
            </a:r>
            <a:r>
              <a:rPr lang="hr-HR" sz="3600" dirty="0"/>
              <a:t> Mondrian </a:t>
            </a:r>
            <a:r>
              <a:rPr lang="hr-HR" sz="2800" dirty="0"/>
              <a:t>(1872. – 1944.)</a:t>
            </a:r>
            <a:endParaRPr lang="hr-HR" sz="3600" dirty="0"/>
          </a:p>
        </p:txBody>
      </p:sp>
      <p:pic>
        <p:nvPicPr>
          <p:cNvPr id="3074" name="Picture 2" descr="Slikovni rezultat za piet mondrian kompozici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251" y="2160103"/>
            <a:ext cx="3932958" cy="390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5322552" y="6176962"/>
            <a:ext cx="33826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 err="1"/>
              <a:t>Piet</a:t>
            </a:r>
            <a:r>
              <a:rPr lang="hr-HR" sz="1600" dirty="0"/>
              <a:t> Mondrian: "Kompozicija" 1921.</a:t>
            </a:r>
          </a:p>
        </p:txBody>
      </p:sp>
    </p:spTree>
    <p:extLst>
      <p:ext uri="{BB962C8B-B14F-4D97-AF65-F5344CB8AC3E}">
        <p14:creationId xmlns:p14="http://schemas.microsoft.com/office/powerpoint/2010/main" val="298111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3316" name="Picture 4" descr="Slikovni rezult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845" y="0"/>
            <a:ext cx="4625001" cy="617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/>
          <p:cNvSpPr txBox="1"/>
          <p:nvPr/>
        </p:nvSpPr>
        <p:spPr>
          <a:xfrm>
            <a:off x="2093845" y="6311899"/>
            <a:ext cx="4625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/>
              <a:t>Piet</a:t>
            </a:r>
            <a:r>
              <a:rPr lang="hr-HR" sz="1600" dirty="0"/>
              <a:t> Mondrian: „Vjetrenjača na suncu" 1908.</a:t>
            </a:r>
          </a:p>
        </p:txBody>
      </p:sp>
    </p:spTree>
    <p:extLst>
      <p:ext uri="{BB962C8B-B14F-4D97-AF65-F5344CB8AC3E}">
        <p14:creationId xmlns:p14="http://schemas.microsoft.com/office/powerpoint/2010/main" val="2262175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2290" name="Picture 2" descr="Slikovni rezult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38" y="365126"/>
            <a:ext cx="7228923" cy="575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1224998" y="6311899"/>
            <a:ext cx="8237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/>
              <a:t>Piet</a:t>
            </a:r>
            <a:r>
              <a:rPr lang="hr-HR" sz="1600" dirty="0"/>
              <a:t> Mondrian: „Šume u blizini </a:t>
            </a:r>
            <a:r>
              <a:rPr lang="hr-HR" sz="1600" dirty="0" err="1"/>
              <a:t>Oele</a:t>
            </a:r>
            <a:r>
              <a:rPr lang="hr-HR" sz="1600" dirty="0"/>
              <a:t>" 1908.</a:t>
            </a:r>
          </a:p>
        </p:txBody>
      </p:sp>
    </p:spTree>
    <p:extLst>
      <p:ext uri="{BB962C8B-B14F-4D97-AF65-F5344CB8AC3E}">
        <p14:creationId xmlns:p14="http://schemas.microsoft.com/office/powerpoint/2010/main" val="3614086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1266" name="Picture 2" descr="Slikovni rezult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748" y="365126"/>
            <a:ext cx="3475521" cy="567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/>
          <p:cNvSpPr txBox="1"/>
          <p:nvPr/>
        </p:nvSpPr>
        <p:spPr>
          <a:xfrm>
            <a:off x="1224998" y="6311899"/>
            <a:ext cx="8237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/>
              <a:t>Piet</a:t>
            </a:r>
            <a:r>
              <a:rPr lang="hr-HR" sz="1600" dirty="0"/>
              <a:t> Mondrian: "Kompozicija sa sivom i svijetlo smeđom" 1918.</a:t>
            </a:r>
          </a:p>
        </p:txBody>
      </p:sp>
    </p:spTree>
    <p:extLst>
      <p:ext uri="{BB962C8B-B14F-4D97-AF65-F5344CB8AC3E}">
        <p14:creationId xmlns:p14="http://schemas.microsoft.com/office/powerpoint/2010/main" val="2873566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03363" y="1819966"/>
            <a:ext cx="7886700" cy="4351338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8194" name="Picture 2" descr="Slikovni rezult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496" y="365126"/>
            <a:ext cx="5698435" cy="568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1312869" y="6171304"/>
            <a:ext cx="60676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 err="1"/>
              <a:t>Piet</a:t>
            </a:r>
            <a:r>
              <a:rPr lang="hr-HR" sz="1600" dirty="0"/>
              <a:t> Mondrian: "Kompozicija II u crvenom, plavom i žutom" 1930.</a:t>
            </a:r>
          </a:p>
        </p:txBody>
      </p:sp>
    </p:spTree>
    <p:extLst>
      <p:ext uri="{BB962C8B-B14F-4D97-AF65-F5344CB8AC3E}">
        <p14:creationId xmlns:p14="http://schemas.microsoft.com/office/powerpoint/2010/main" val="2498674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TekstniOkvir 4"/>
          <p:cNvSpPr txBox="1"/>
          <p:nvPr/>
        </p:nvSpPr>
        <p:spPr>
          <a:xfrm>
            <a:off x="628650" y="6311899"/>
            <a:ext cx="8237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/>
              <a:t>Piet</a:t>
            </a:r>
            <a:r>
              <a:rPr lang="hr-HR" sz="1600" dirty="0"/>
              <a:t> Mondrian: "Kompozicija s velikom crvenom ravninom, žuta, crna, siva i plava" 1921.</a:t>
            </a:r>
          </a:p>
        </p:txBody>
      </p:sp>
      <p:pic>
        <p:nvPicPr>
          <p:cNvPr id="10242" name="Picture 2" descr="Slikovni rezult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60" y="365126"/>
            <a:ext cx="5885403" cy="581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147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9218" name="Picture 2" descr="Slikovni rezult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537" y="365126"/>
            <a:ext cx="6050446" cy="589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2492313" y="6224696"/>
            <a:ext cx="3565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 err="1"/>
              <a:t>Piet</a:t>
            </a:r>
            <a:r>
              <a:rPr lang="hr-HR" sz="1600" dirty="0"/>
              <a:t> Mondrian: "Kompozicija A" 1923.</a:t>
            </a:r>
          </a:p>
        </p:txBody>
      </p:sp>
    </p:spTree>
    <p:extLst>
      <p:ext uri="{BB962C8B-B14F-4D97-AF65-F5344CB8AC3E}">
        <p14:creationId xmlns:p14="http://schemas.microsoft.com/office/powerpoint/2010/main" val="21622989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169</Words>
  <Application>Microsoft Office PowerPoint</Application>
  <PresentationFormat>On-screen Show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Tema sustava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Petra</dc:creator>
  <cp:lastModifiedBy>Mihaela</cp:lastModifiedBy>
  <cp:revision>7</cp:revision>
  <dcterms:created xsi:type="dcterms:W3CDTF">2016-10-06T07:40:55Z</dcterms:created>
  <dcterms:modified xsi:type="dcterms:W3CDTF">2021-09-28T20:55:43Z</dcterms:modified>
</cp:coreProperties>
</file>